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303" r:id="rId2"/>
    <p:sldId id="565" r:id="rId3"/>
    <p:sldId id="286" r:id="rId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 URL: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redcap.chop.edu</a:t>
            </a:r>
            <a:r>
              <a:rPr lang="en-US" dirty="0"/>
              <a:t>/surveys/?s=XFYLDTNJF983TH89</a:t>
            </a:r>
          </a:p>
          <a:p>
            <a:endParaRPr lang="en-US" dirty="0"/>
          </a:p>
          <a:p>
            <a:r>
              <a:rPr lang="en-US" dirty="0"/>
              <a:t>Pick “Stephan Kadauke” and write “</a:t>
            </a:r>
            <a:r>
              <a:rPr lang="en-US" dirty="0" err="1"/>
              <a:t>REDCap+R</a:t>
            </a:r>
            <a:r>
              <a:rPr lang="en-US" dirty="0"/>
              <a:t> Workshop” for session title.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5E4AB-DBCF-2C4F-A1FD-94DEE54C88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0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6600" b="1" dirty="0"/>
              <a:t>Recreate and Extend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 dirty="0" err="1"/>
              <a:t>REDCapCon</a:t>
            </a:r>
            <a:r>
              <a:rPr lang="en-US" sz="28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EB09-C4C2-10F8-94D4-8DDDF097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36008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26326-E38B-C409-0963-A4F8D9BC7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1936377"/>
            <a:ext cx="9720072" cy="34801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final exercise is a group activity.</a:t>
            </a:r>
          </a:p>
          <a:p>
            <a:pPr marL="0" indent="0">
              <a:buNone/>
            </a:pPr>
            <a:r>
              <a:rPr lang="en-US" dirty="0"/>
              <a:t>Break into 5 groups and complete </a:t>
            </a:r>
            <a:r>
              <a:rPr lang="en-US" sz="3600" dirty="0">
                <a:solidFill>
                  <a:srgbClr val="0070C0"/>
                </a:solidFill>
                <a:latin typeface="Monaco" pitchFamily="2" charset="77"/>
              </a:rPr>
              <a:t>00_recreate_extend.qmd</a:t>
            </a:r>
            <a:r>
              <a:rPr lang="en-US" dirty="0"/>
              <a:t> together. </a:t>
            </a:r>
          </a:p>
          <a:p>
            <a:pPr marL="0" indent="0">
              <a:buNone/>
            </a:pPr>
            <a:r>
              <a:rPr lang="en-US" dirty="0"/>
              <a:t>After the exercise, each group will present their findings (1 min each).</a:t>
            </a:r>
          </a:p>
        </p:txBody>
      </p:sp>
    </p:spTree>
    <p:extLst>
      <p:ext uri="{BB962C8B-B14F-4D97-AF65-F5344CB8AC3E}">
        <p14:creationId xmlns:p14="http://schemas.microsoft.com/office/powerpoint/2010/main" val="52652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3D12-9F83-2767-B50D-6FA0A5177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269" y="448642"/>
            <a:ext cx="6473461" cy="1611065"/>
          </a:xfrm>
        </p:spPr>
        <p:txBody>
          <a:bodyPr>
            <a:normAutofit/>
          </a:bodyPr>
          <a:lstStyle/>
          <a:p>
            <a:r>
              <a:rPr lang="en-US" sz="8000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3A3038-2C9A-7309-13C5-B2BCEA319745}"/>
              </a:ext>
            </a:extLst>
          </p:cNvPr>
          <p:cNvGrpSpPr/>
          <p:nvPr/>
        </p:nvGrpSpPr>
        <p:grpSpPr>
          <a:xfrm>
            <a:off x="4057687" y="2493179"/>
            <a:ext cx="4425612" cy="3266926"/>
            <a:chOff x="7217747" y="2910037"/>
            <a:chExt cx="4425612" cy="3266926"/>
          </a:xfrm>
        </p:grpSpPr>
        <p:pic>
          <p:nvPicPr>
            <p:cNvPr id="10" name="Picture 9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D3FA4198-152D-A5B8-9830-6B1D1BEC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8705" y="3699137"/>
              <a:ext cx="2503637" cy="2477826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93D5C828-B1E5-943D-5F67-62A8D18D0C5D}"/>
                </a:ext>
              </a:extLst>
            </p:cNvPr>
            <p:cNvSpPr txBox="1">
              <a:spLocks/>
            </p:cNvSpPr>
            <p:nvPr/>
          </p:nvSpPr>
          <p:spPr>
            <a:xfrm>
              <a:off x="7217747" y="2910037"/>
              <a:ext cx="4425612" cy="897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b="1" dirty="0"/>
                <a:t>Please fill out this eval! 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14C1B00-7D7B-6BB3-07EA-627056564CF4}"/>
                </a:ext>
              </a:extLst>
            </p:cNvPr>
            <p:cNvSpPr/>
            <p:nvPr/>
          </p:nvSpPr>
          <p:spPr>
            <a:xfrm>
              <a:off x="9029868" y="3369924"/>
              <a:ext cx="871164" cy="46526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80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10705</TotalTime>
  <Words>93</Words>
  <Application>Microsoft Macintosh PowerPoint</Application>
  <PresentationFormat>Widescreen</PresentationFormat>
  <Paragraphs>16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Monaco</vt:lpstr>
      <vt:lpstr>Source Sans Pro</vt:lpstr>
      <vt:lpstr>Tw Cen MT</vt:lpstr>
      <vt:lpstr>Tw Cen MT Condensed</vt:lpstr>
      <vt:lpstr>Wingdings 3</vt:lpstr>
      <vt:lpstr>Integral</vt:lpstr>
      <vt:lpstr>Recreate and Extend</vt:lpstr>
      <vt:lpstr>Your Turn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576</cp:revision>
  <cp:lastPrinted>2019-02-19T22:36:37Z</cp:lastPrinted>
  <dcterms:created xsi:type="dcterms:W3CDTF">2018-02-01T22:00:01Z</dcterms:created>
  <dcterms:modified xsi:type="dcterms:W3CDTF">2023-09-09T02:18:08Z</dcterms:modified>
</cp:coreProperties>
</file>